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369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932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091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24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75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78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189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6115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9743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738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459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957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7" t="2513" r="7441" b="20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86826" y="94595"/>
            <a:ext cx="360517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solidFill>
                  <a:srgbClr val="002060"/>
                </a:solidFill>
              </a:rPr>
              <a:t>렉스젠</a:t>
            </a:r>
            <a:r>
              <a:rPr lang="ko-KR" altLang="en-US" sz="2800" b="1" dirty="0" smtClean="0">
                <a:solidFill>
                  <a:srgbClr val="002060"/>
                </a:solidFill>
              </a:rPr>
              <a:t> 개선 전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79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0" r="12103" b="145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86826" y="94595"/>
            <a:ext cx="360517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solidFill>
                  <a:srgbClr val="002060"/>
                </a:solidFill>
              </a:rPr>
              <a:t>렉스젠</a:t>
            </a:r>
            <a:r>
              <a:rPr lang="ko-KR" altLang="en-US" sz="2800" b="1" dirty="0" smtClean="0">
                <a:solidFill>
                  <a:srgbClr val="002060"/>
                </a:solidFill>
              </a:rPr>
              <a:t> 개선 후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00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</Words>
  <Application>Microsoft Office PowerPoint</Application>
  <PresentationFormat>와이드스크린</PresentationFormat>
  <Paragraphs>2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5" baseType="lpstr">
      <vt:lpstr>맑은 고딕</vt:lpstr>
      <vt:lpstr>Arial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최성학</dc:creator>
  <cp:lastModifiedBy>최성학</cp:lastModifiedBy>
  <cp:revision>4</cp:revision>
  <dcterms:created xsi:type="dcterms:W3CDTF">2026-04-08T23:49:33Z</dcterms:created>
  <dcterms:modified xsi:type="dcterms:W3CDTF">2026-04-09T00:05:25Z</dcterms:modified>
</cp:coreProperties>
</file>