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369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32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091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24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75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78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189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6115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974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738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59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6F8DB-1C3E-403D-A2E9-AC7EE05E2B11}" type="datetimeFigureOut">
              <a:rPr lang="ko-KR" altLang="en-US" smtClean="0"/>
              <a:t>2026-04-09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E3403-6C6E-42F3-AD67-25304FA2C2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95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56"/>
          <a:stretch/>
        </p:blipFill>
        <p:spPr>
          <a:xfrm>
            <a:off x="4108449" y="0"/>
            <a:ext cx="396000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5" y="0"/>
            <a:ext cx="3960000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33"/>
          <a:stretch/>
        </p:blipFill>
        <p:spPr>
          <a:xfrm>
            <a:off x="8142673" y="0"/>
            <a:ext cx="3960000" cy="6858000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318793" y="6011113"/>
            <a:ext cx="481431" cy="69628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9529343" y="6011113"/>
            <a:ext cx="481431" cy="69628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40189" y="0"/>
            <a:ext cx="24796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/>
              <a:t>가변값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: -10</a:t>
            </a:r>
            <a:endParaRPr lang="ko-KR" alt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56189" y="0"/>
            <a:ext cx="24796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/>
              <a:t>가변값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: 0</a:t>
            </a:r>
            <a:endParaRPr lang="ko-KR" alt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972189" y="0"/>
            <a:ext cx="24796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/>
              <a:t>가변값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: 15</a:t>
            </a:r>
            <a:endParaRPr lang="ko-KR" altLang="en-US" sz="2800" b="1" dirty="0"/>
          </a:p>
        </p:txBody>
      </p:sp>
      <p:sp>
        <p:nvSpPr>
          <p:cNvPr id="14" name="타원 13"/>
          <p:cNvSpPr/>
          <p:nvPr/>
        </p:nvSpPr>
        <p:spPr>
          <a:xfrm>
            <a:off x="5278793" y="6011113"/>
            <a:ext cx="481431" cy="69628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427542" y="608945"/>
            <a:ext cx="333691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rgbClr val="FF0000"/>
                </a:solidFill>
              </a:rPr>
              <a:t>가변값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 </a:t>
            </a:r>
            <a:endParaRPr lang="en-US" altLang="ko-KR" sz="2800" b="1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2800" b="1" dirty="0" err="1" smtClean="0">
                <a:solidFill>
                  <a:srgbClr val="FF0000"/>
                </a:solidFill>
              </a:rPr>
              <a:t>차량위치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800" b="1" dirty="0" err="1" smtClean="0">
                <a:solidFill>
                  <a:srgbClr val="FF0000"/>
                </a:solidFill>
              </a:rPr>
              <a:t>변화없음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31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000" y="0"/>
            <a:ext cx="3960000" cy="6858000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5385969" y="5662970"/>
            <a:ext cx="562062" cy="69628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890" y="0"/>
            <a:ext cx="3960000" cy="6858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0" y="0"/>
            <a:ext cx="3960000" cy="6858000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404518" y="5662970"/>
            <a:ext cx="395707" cy="69628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9472193" y="5729645"/>
            <a:ext cx="481431" cy="696286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40189" y="0"/>
            <a:ext cx="24796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/>
              <a:t>고정값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: -15</a:t>
            </a:r>
            <a:endParaRPr lang="ko-KR" alt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856189" y="0"/>
            <a:ext cx="24796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/>
              <a:t>고정값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: 0</a:t>
            </a:r>
            <a:endParaRPr lang="ko-KR" alt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72189" y="0"/>
            <a:ext cx="24796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/>
              <a:t>고정값</a:t>
            </a:r>
            <a:r>
              <a:rPr lang="ko-KR" altLang="en-US" sz="2800" b="1" dirty="0" smtClean="0"/>
              <a:t> </a:t>
            </a:r>
            <a:r>
              <a:rPr lang="en-US" altLang="ko-KR" sz="2800" b="1" dirty="0" smtClean="0"/>
              <a:t>: 10</a:t>
            </a:r>
            <a:endParaRPr lang="ko-KR" alt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293412" y="627995"/>
            <a:ext cx="360517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rgbClr val="002060"/>
                </a:solidFill>
              </a:rPr>
              <a:t>고정값</a:t>
            </a:r>
            <a:r>
              <a:rPr lang="ko-KR" altLang="en-US" sz="2800" b="1" dirty="0" smtClean="0">
                <a:solidFill>
                  <a:srgbClr val="002060"/>
                </a:solidFill>
              </a:rPr>
              <a:t> </a:t>
            </a:r>
            <a:endParaRPr lang="en-US" altLang="ko-KR" sz="2800" b="1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2800" b="1" dirty="0" err="1" smtClean="0">
                <a:solidFill>
                  <a:srgbClr val="002060"/>
                </a:solidFill>
              </a:rPr>
              <a:t>차량위치</a:t>
            </a:r>
            <a:r>
              <a:rPr lang="ko-KR" altLang="en-US" sz="2800" b="1" dirty="0" smtClean="0">
                <a:solidFill>
                  <a:srgbClr val="002060"/>
                </a:solidFill>
              </a:rPr>
              <a:t> </a:t>
            </a:r>
            <a:r>
              <a:rPr lang="ko-KR" altLang="en-US" sz="2800" b="1" dirty="0" err="1" smtClean="0">
                <a:solidFill>
                  <a:srgbClr val="002060"/>
                </a:solidFill>
              </a:rPr>
              <a:t>변화있음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40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26</Words>
  <Application>Microsoft Office PowerPoint</Application>
  <PresentationFormat>와이드스크린</PresentationFormat>
  <Paragraphs>10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5" baseType="lpstr">
      <vt:lpstr>맑은 고딕</vt:lpstr>
      <vt:lpstr>Arial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최성학</dc:creator>
  <cp:lastModifiedBy>최성학</cp:lastModifiedBy>
  <cp:revision>4</cp:revision>
  <dcterms:created xsi:type="dcterms:W3CDTF">2026-04-08T23:49:33Z</dcterms:created>
  <dcterms:modified xsi:type="dcterms:W3CDTF">2026-04-09T00:04:45Z</dcterms:modified>
</cp:coreProperties>
</file>