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9906000" cy="6858000" type="A4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23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AAE2A-BCE0-44B3-8057-50E9A78FC2AE}" type="datetimeFigureOut">
              <a:rPr lang="ko-KR" altLang="en-US" smtClean="0"/>
              <a:t>2025-12-17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19594-D0E3-4D09-923F-58F8065C9C8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8797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AAE2A-BCE0-44B3-8057-50E9A78FC2AE}" type="datetimeFigureOut">
              <a:rPr lang="ko-KR" altLang="en-US" smtClean="0"/>
              <a:t>2025-12-17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19594-D0E3-4D09-923F-58F8065C9C8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91846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AAE2A-BCE0-44B3-8057-50E9A78FC2AE}" type="datetimeFigureOut">
              <a:rPr lang="ko-KR" altLang="en-US" smtClean="0"/>
              <a:t>2025-12-17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19594-D0E3-4D09-923F-58F8065C9C8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15798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AAE2A-BCE0-44B3-8057-50E9A78FC2AE}" type="datetimeFigureOut">
              <a:rPr lang="ko-KR" altLang="en-US" smtClean="0"/>
              <a:t>2025-12-17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19594-D0E3-4D09-923F-58F8065C9C8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72233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AAE2A-BCE0-44B3-8057-50E9A78FC2AE}" type="datetimeFigureOut">
              <a:rPr lang="ko-KR" altLang="en-US" smtClean="0"/>
              <a:t>2025-12-17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19594-D0E3-4D09-923F-58F8065C9C8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81032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AAE2A-BCE0-44B3-8057-50E9A78FC2AE}" type="datetimeFigureOut">
              <a:rPr lang="ko-KR" altLang="en-US" smtClean="0"/>
              <a:t>2025-12-17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19594-D0E3-4D09-923F-58F8065C9C8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80417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AAE2A-BCE0-44B3-8057-50E9A78FC2AE}" type="datetimeFigureOut">
              <a:rPr lang="ko-KR" altLang="en-US" smtClean="0"/>
              <a:t>2025-12-17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19594-D0E3-4D09-923F-58F8065C9C8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77349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AAE2A-BCE0-44B3-8057-50E9A78FC2AE}" type="datetimeFigureOut">
              <a:rPr lang="ko-KR" altLang="en-US" smtClean="0"/>
              <a:t>2025-12-17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19594-D0E3-4D09-923F-58F8065C9C8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1704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AAE2A-BCE0-44B3-8057-50E9A78FC2AE}" type="datetimeFigureOut">
              <a:rPr lang="ko-KR" altLang="en-US" smtClean="0"/>
              <a:t>2025-12-17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19594-D0E3-4D09-923F-58F8065C9C8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6610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AAE2A-BCE0-44B3-8057-50E9A78FC2AE}" type="datetimeFigureOut">
              <a:rPr lang="ko-KR" altLang="en-US" smtClean="0"/>
              <a:t>2025-12-17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19594-D0E3-4D09-923F-58F8065C9C8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3093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AAE2A-BCE0-44B3-8057-50E9A78FC2AE}" type="datetimeFigureOut">
              <a:rPr lang="ko-KR" altLang="en-US" smtClean="0"/>
              <a:t>2025-12-17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19594-D0E3-4D09-923F-58F8065C9C8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5444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0AAE2A-BCE0-44B3-8057-50E9A78FC2AE}" type="datetimeFigureOut">
              <a:rPr lang="ko-KR" altLang="en-US" smtClean="0"/>
              <a:t>2025-12-17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119594-D0E3-4D09-923F-58F8065C9C8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64067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12" y="1660339"/>
            <a:ext cx="4665520" cy="5178070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7316" y="1660339"/>
            <a:ext cx="4589654" cy="517807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39452" y="103081"/>
            <a:ext cx="876649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■ </a:t>
            </a:r>
            <a:r>
              <a:rPr lang="ko-KR" altLang="en-US" dirty="0" err="1" smtClean="0"/>
              <a:t>문제상황</a:t>
            </a:r>
            <a:r>
              <a:rPr lang="ko-KR" altLang="en-US" dirty="0" smtClean="0"/>
              <a:t> 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인수검사</a:t>
            </a:r>
            <a:r>
              <a:rPr lang="ko-KR" altLang="en-US" dirty="0" smtClean="0"/>
              <a:t> 및 정기검사</a:t>
            </a:r>
            <a:r>
              <a:rPr lang="en-US" altLang="ko-KR" dirty="0" smtClean="0"/>
              <a:t>)</a:t>
            </a:r>
          </a:p>
          <a:p>
            <a:r>
              <a:rPr lang="en-US" altLang="ko-KR" dirty="0" smtClean="0"/>
              <a:t>1. </a:t>
            </a:r>
            <a:r>
              <a:rPr lang="ko-KR" altLang="en-US" dirty="0" smtClean="0"/>
              <a:t>안전모 단속을 위해 번호판 인식 영역을 크게 설정 함</a:t>
            </a:r>
            <a:endParaRPr lang="en-US" altLang="ko-KR" dirty="0" smtClean="0"/>
          </a:p>
          <a:p>
            <a:r>
              <a:rPr lang="ko-KR" altLang="en-US" dirty="0" smtClean="0"/>
              <a:t> ① </a:t>
            </a:r>
            <a:r>
              <a:rPr lang="en-US" altLang="ko-KR" dirty="0" smtClean="0"/>
              <a:t>2</a:t>
            </a:r>
            <a:r>
              <a:rPr lang="ko-KR" altLang="en-US" dirty="0" smtClean="0"/>
              <a:t>개 이상의 번호판이</a:t>
            </a:r>
            <a:r>
              <a:rPr lang="en-US" altLang="ko-KR" dirty="0" smtClean="0"/>
              <a:t>, </a:t>
            </a:r>
            <a:r>
              <a:rPr lang="ko-KR" altLang="en-US" dirty="0" smtClean="0"/>
              <a:t>번호판 인식 영역에 들어오면 단속 자료 미 생성 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en-US" altLang="ko-KR" dirty="0" smtClean="0"/>
              <a:t>2. </a:t>
            </a:r>
            <a:r>
              <a:rPr lang="ko-KR" altLang="en-US" dirty="0" smtClean="0"/>
              <a:t>서울 시내 도로에서 일반 </a:t>
            </a:r>
            <a:r>
              <a:rPr lang="ko-KR" altLang="en-US" dirty="0" err="1" smtClean="0"/>
              <a:t>이륜차량이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앞차량과</a:t>
            </a:r>
            <a:r>
              <a:rPr lang="ko-KR" altLang="en-US" dirty="0" smtClean="0"/>
              <a:t> 거리가 가까워 단속 자료에 어려움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50955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29" y="103081"/>
            <a:ext cx="5448228" cy="667522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528957" y="178582"/>
            <a:ext cx="4311329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dirty="0" smtClean="0"/>
              <a:t>■ 시스템 개선 요청 내용 </a:t>
            </a:r>
            <a:endParaRPr lang="en-US" altLang="ko-KR" sz="1600" dirty="0" smtClean="0"/>
          </a:p>
          <a:p>
            <a:r>
              <a:rPr lang="en-US" altLang="ko-KR" sz="1600" dirty="0" smtClean="0"/>
              <a:t>(</a:t>
            </a:r>
            <a:r>
              <a:rPr lang="ko-KR" altLang="en-US" sz="1600" dirty="0" smtClean="0"/>
              <a:t>해당 이미지는 참고용</a:t>
            </a:r>
            <a:r>
              <a:rPr lang="en-US" altLang="ko-KR" sz="1600" dirty="0" smtClean="0"/>
              <a:t>)</a:t>
            </a:r>
          </a:p>
          <a:p>
            <a:endParaRPr lang="en-US" altLang="ko-KR" sz="1600" dirty="0" smtClean="0"/>
          </a:p>
          <a:p>
            <a:r>
              <a:rPr lang="en-US" altLang="ko-KR" sz="1600" b="1" dirty="0" smtClean="0"/>
              <a:t>1. </a:t>
            </a:r>
            <a:r>
              <a:rPr lang="ko-KR" altLang="en-US" sz="1600" b="1" dirty="0" smtClean="0"/>
              <a:t>기존 번호판 인식 영역은 필요한 만큼 설정</a:t>
            </a:r>
            <a:endParaRPr lang="en-US" altLang="ko-KR" sz="1600" b="1" dirty="0" smtClean="0"/>
          </a:p>
          <a:p>
            <a:pPr marL="342900" indent="-342900">
              <a:buAutoNum type="arabicPeriod"/>
            </a:pPr>
            <a:endParaRPr lang="ko-KR" altLang="en-US" sz="1600" dirty="0" smtClean="0"/>
          </a:p>
          <a:p>
            <a:r>
              <a:rPr lang="ko-KR" altLang="en-US" sz="1600" dirty="0" smtClean="0"/>
              <a:t> ①</a:t>
            </a:r>
            <a:r>
              <a:rPr lang="en-US" altLang="ko-KR" sz="1600" dirty="0" smtClean="0"/>
              <a:t> </a:t>
            </a:r>
            <a:r>
              <a:rPr lang="ko-KR" altLang="en-US" sz="1600" dirty="0" smtClean="0"/>
              <a:t>안전모 인식하는 기능은 그대로 있어야함</a:t>
            </a:r>
            <a:endParaRPr lang="en-US" altLang="ko-KR" sz="1600" dirty="0" smtClean="0"/>
          </a:p>
          <a:p>
            <a:endParaRPr lang="ko-KR" altLang="en-US" sz="1600" dirty="0" smtClean="0"/>
          </a:p>
          <a:p>
            <a:r>
              <a:rPr lang="ko-KR" altLang="en-US" sz="1600" dirty="0" smtClean="0"/>
              <a:t> ② 이유 </a:t>
            </a:r>
            <a:r>
              <a:rPr lang="en-US" altLang="ko-KR" sz="1600" dirty="0" smtClean="0"/>
              <a:t>: </a:t>
            </a:r>
            <a:r>
              <a:rPr lang="ko-KR" altLang="en-US" sz="1600" dirty="0" smtClean="0"/>
              <a:t>해당 내용을 숙지하지 못한 </a:t>
            </a:r>
            <a:r>
              <a:rPr lang="ko-KR" altLang="en-US" sz="1600" dirty="0" err="1" smtClean="0"/>
              <a:t>셋팅자가</a:t>
            </a:r>
            <a:r>
              <a:rPr lang="ko-KR" altLang="en-US" sz="1600" dirty="0" smtClean="0"/>
              <a:t> 번호판 인식 영역을 기존처럼 크게 설정할 경우</a:t>
            </a:r>
            <a:r>
              <a:rPr lang="en-US" altLang="ko-KR" sz="1600" dirty="0" smtClean="0"/>
              <a:t>, </a:t>
            </a:r>
            <a:r>
              <a:rPr lang="ko-KR" altLang="en-US" sz="1600" b="1" dirty="0" smtClean="0"/>
              <a:t>안전모 </a:t>
            </a:r>
            <a:r>
              <a:rPr lang="ko-KR" altLang="en-US" sz="1600" b="1" dirty="0" err="1" smtClean="0"/>
              <a:t>미인식</a:t>
            </a:r>
            <a:r>
              <a:rPr lang="ko-KR" altLang="en-US" sz="1600" b="1" dirty="0" smtClean="0"/>
              <a:t> 발생 가능</a:t>
            </a:r>
            <a:endParaRPr lang="en-US" altLang="ko-KR" sz="1600" b="1" dirty="0" smtClean="0"/>
          </a:p>
          <a:p>
            <a:endParaRPr lang="ko-KR" altLang="en-US" sz="1600" dirty="0" smtClean="0"/>
          </a:p>
          <a:p>
            <a:r>
              <a:rPr lang="en-US" altLang="ko-KR" sz="1600" b="1" dirty="0" smtClean="0"/>
              <a:t>2. </a:t>
            </a:r>
            <a:r>
              <a:rPr lang="ko-KR" altLang="en-US" sz="1600" b="1" dirty="0" smtClean="0"/>
              <a:t>추가 안전모 인식 영역을 새롭게 설정</a:t>
            </a:r>
            <a:endParaRPr lang="en-US" altLang="ko-KR" sz="1600" b="1" dirty="0" smtClean="0"/>
          </a:p>
          <a:p>
            <a:r>
              <a:rPr lang="en-US" altLang="ko-KR" sz="1600" dirty="0" smtClean="0"/>
              <a:t>(</a:t>
            </a:r>
            <a:r>
              <a:rPr lang="ko-KR" altLang="en-US" sz="1600" dirty="0" smtClean="0"/>
              <a:t>예 </a:t>
            </a:r>
            <a:r>
              <a:rPr lang="en-US" altLang="ko-KR" sz="1600" dirty="0" smtClean="0"/>
              <a:t>: </a:t>
            </a:r>
            <a:r>
              <a:rPr lang="ko-KR" altLang="en-US" sz="1600" dirty="0" smtClean="0"/>
              <a:t>파란색 박스</a:t>
            </a:r>
            <a:r>
              <a:rPr lang="en-US" altLang="ko-KR" sz="1600" dirty="0" smtClean="0"/>
              <a:t>)  </a:t>
            </a:r>
          </a:p>
          <a:p>
            <a:endParaRPr lang="en-US" altLang="ko-KR" sz="1600" dirty="0" smtClean="0"/>
          </a:p>
          <a:p>
            <a:r>
              <a:rPr lang="en-US" altLang="ko-KR" sz="1600" dirty="0" smtClean="0"/>
              <a:t> </a:t>
            </a:r>
            <a:r>
              <a:rPr lang="ko-KR" altLang="en-US" sz="1600" dirty="0" smtClean="0"/>
              <a:t>① 안전모 인식 영역에 </a:t>
            </a:r>
            <a:r>
              <a:rPr lang="en-US" altLang="ko-KR" sz="1600" dirty="0" smtClean="0"/>
              <a:t>2</a:t>
            </a:r>
            <a:r>
              <a:rPr lang="ko-KR" altLang="en-US" sz="1600" dirty="0" smtClean="0"/>
              <a:t>개 이상 안전모가</a:t>
            </a:r>
            <a:endParaRPr lang="en-US" altLang="ko-KR" sz="1600" dirty="0" smtClean="0"/>
          </a:p>
          <a:p>
            <a:r>
              <a:rPr lang="ko-KR" altLang="en-US" sz="1600" dirty="0" smtClean="0"/>
              <a:t> 인식이 되었을 경우 단속 자료는 미 생성</a:t>
            </a:r>
            <a:endParaRPr lang="en-US" altLang="ko-KR" sz="1600" dirty="0" smtClean="0"/>
          </a:p>
          <a:p>
            <a:r>
              <a:rPr lang="en-US" altLang="ko-KR" sz="1600" dirty="0" smtClean="0"/>
              <a:t>(</a:t>
            </a:r>
            <a:r>
              <a:rPr lang="ko-KR" altLang="en-US" sz="1600" dirty="0" err="1" smtClean="0"/>
              <a:t>오단속</a:t>
            </a:r>
            <a:r>
              <a:rPr lang="ko-KR" altLang="en-US" sz="1600" dirty="0" smtClean="0"/>
              <a:t> 방지</a:t>
            </a:r>
            <a:r>
              <a:rPr lang="en-US" altLang="ko-KR" sz="1600" dirty="0" smtClean="0"/>
              <a:t>) </a:t>
            </a:r>
          </a:p>
          <a:p>
            <a:endParaRPr lang="en-US" altLang="ko-KR" sz="1600" dirty="0" smtClean="0"/>
          </a:p>
          <a:p>
            <a:r>
              <a:rPr lang="en-US" altLang="ko-KR" sz="1600" dirty="0" smtClean="0"/>
              <a:t> </a:t>
            </a:r>
            <a:r>
              <a:rPr lang="ko-KR" altLang="en-US" sz="1600" dirty="0" smtClean="0"/>
              <a:t>②</a:t>
            </a:r>
            <a:r>
              <a:rPr lang="en-US" altLang="ko-KR" sz="1600" dirty="0" smtClean="0"/>
              <a:t> </a:t>
            </a:r>
            <a:r>
              <a:rPr lang="ko-KR" altLang="en-US" sz="1600" dirty="0" smtClean="0"/>
              <a:t>번호판 인식 영역은 </a:t>
            </a:r>
            <a:r>
              <a:rPr lang="en-US" altLang="ko-KR" sz="1600" dirty="0" smtClean="0"/>
              <a:t>2</a:t>
            </a:r>
            <a:r>
              <a:rPr lang="ko-KR" altLang="en-US" sz="1600" dirty="0" smtClean="0"/>
              <a:t>번 그리지만</a:t>
            </a:r>
            <a:r>
              <a:rPr lang="en-US" altLang="ko-KR" sz="1600" dirty="0" smtClean="0"/>
              <a:t>, </a:t>
            </a:r>
          </a:p>
          <a:p>
            <a:r>
              <a:rPr lang="ko-KR" altLang="en-US" sz="1600" dirty="0" smtClean="0"/>
              <a:t>안전모 인식 영역은 </a:t>
            </a:r>
            <a:r>
              <a:rPr lang="en-US" altLang="ko-KR" sz="1600" dirty="0" smtClean="0"/>
              <a:t>1</a:t>
            </a:r>
            <a:r>
              <a:rPr lang="ko-KR" altLang="en-US" sz="1600" dirty="0" smtClean="0"/>
              <a:t>개의 박스</a:t>
            </a:r>
            <a:endParaRPr lang="en-US" altLang="ko-KR" sz="1600" dirty="0" smtClean="0"/>
          </a:p>
          <a:p>
            <a:r>
              <a:rPr lang="en-US" altLang="ko-KR" sz="1600" dirty="0" smtClean="0"/>
              <a:t>(</a:t>
            </a:r>
            <a:r>
              <a:rPr lang="ko-KR" altLang="en-US" sz="1600" dirty="0" smtClean="0"/>
              <a:t>굳이</a:t>
            </a:r>
            <a:r>
              <a:rPr lang="en-US" altLang="ko-KR" sz="1600" dirty="0" smtClean="0"/>
              <a:t>, 2</a:t>
            </a:r>
            <a:r>
              <a:rPr lang="ko-KR" altLang="en-US" sz="1600" dirty="0" smtClean="0"/>
              <a:t>번 그려 설정을 할 이유는 없어 보임</a:t>
            </a:r>
            <a:r>
              <a:rPr lang="en-US" altLang="ko-KR" sz="1600" dirty="0" smtClean="0"/>
              <a:t>)</a:t>
            </a:r>
            <a:endParaRPr lang="ko-KR" altLang="en-US" sz="1600" dirty="0"/>
          </a:p>
        </p:txBody>
      </p:sp>
      <p:sp>
        <p:nvSpPr>
          <p:cNvPr id="2" name="직사각형 1"/>
          <p:cNvSpPr/>
          <p:nvPr/>
        </p:nvSpPr>
        <p:spPr>
          <a:xfrm>
            <a:off x="256899" y="2483141"/>
            <a:ext cx="5053332" cy="1821618"/>
          </a:xfrm>
          <a:prstGeom prst="rect">
            <a:avLst/>
          </a:prstGeom>
          <a:noFill/>
          <a:ln w="8890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/>
          <p:cNvSpPr/>
          <p:nvPr/>
        </p:nvSpPr>
        <p:spPr>
          <a:xfrm>
            <a:off x="2838399" y="5108895"/>
            <a:ext cx="2530555" cy="847288"/>
          </a:xfrm>
          <a:prstGeom prst="rect">
            <a:avLst/>
          </a:prstGeom>
          <a:noFill/>
          <a:ln w="8890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/>
          <p:cNvSpPr/>
          <p:nvPr/>
        </p:nvSpPr>
        <p:spPr>
          <a:xfrm>
            <a:off x="174407" y="284381"/>
            <a:ext cx="5194547" cy="2123259"/>
          </a:xfrm>
          <a:prstGeom prst="rect">
            <a:avLst/>
          </a:prstGeom>
          <a:noFill/>
          <a:ln w="88900">
            <a:solidFill>
              <a:srgbClr val="00B0F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3353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54</TotalTime>
  <Words>155</Words>
  <Application>Microsoft Office PowerPoint</Application>
  <PresentationFormat>A4 용지(210x297mm)</PresentationFormat>
  <Paragraphs>24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7" baseType="lpstr">
      <vt:lpstr>맑은 고딕</vt:lpstr>
      <vt:lpstr>Arial</vt:lpstr>
      <vt:lpstr>Calibri</vt:lpstr>
      <vt:lpstr>Calibri Light</vt:lpstr>
      <vt:lpstr>Office 테마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최성학</dc:creator>
  <cp:lastModifiedBy>최성학</cp:lastModifiedBy>
  <cp:revision>7</cp:revision>
  <dcterms:created xsi:type="dcterms:W3CDTF">2025-12-17T06:34:35Z</dcterms:created>
  <dcterms:modified xsi:type="dcterms:W3CDTF">2025-12-17T07:29:30Z</dcterms:modified>
</cp:coreProperties>
</file>