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16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88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02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2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57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66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44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1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39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8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99BF-1B02-45FE-95A0-10378DA3200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9B79-CF0B-4C62-9F56-0EC74CF18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94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962025" y="76200"/>
            <a:ext cx="8496300" cy="5772150"/>
          </a:xfrm>
          <a:prstGeom prst="ellipse">
            <a:avLst/>
          </a:prstGeom>
          <a:noFill/>
          <a:ln w="920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839075" y="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0000"/>
                </a:solidFill>
              </a:rPr>
              <a:t>내부 빗물 유입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3819525" y="1390650"/>
            <a:ext cx="5429250" cy="3486150"/>
          </a:xfrm>
          <a:prstGeom prst="ellipse">
            <a:avLst/>
          </a:prstGeom>
          <a:noFill/>
          <a:ln w="920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24226" y="0"/>
            <a:ext cx="7996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F0000"/>
                </a:solidFill>
              </a:rPr>
              <a:t>내부 빗물 유입</a:t>
            </a:r>
            <a:endParaRPr lang="en-US" altLang="ko-KR" sz="4000" dirty="0" smtClean="0">
              <a:solidFill>
                <a:srgbClr val="FF0000"/>
              </a:solidFill>
            </a:endParaRPr>
          </a:p>
          <a:p>
            <a:r>
              <a:rPr lang="ko-KR" altLang="en-US" sz="4000" dirty="0" smtClean="0">
                <a:solidFill>
                  <a:srgbClr val="FF0000"/>
                </a:solidFill>
              </a:rPr>
              <a:t>보드 위로 물 떨어져 차단기 </a:t>
            </a:r>
            <a:r>
              <a:rPr lang="en-US" altLang="ko-KR" sz="4000" dirty="0" smtClean="0">
                <a:solidFill>
                  <a:srgbClr val="FF0000"/>
                </a:solidFill>
              </a:rPr>
              <a:t>OFF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와이드스크린</PresentationFormat>
  <Paragraphs>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최성학</dc:creator>
  <cp:lastModifiedBy>최성학</cp:lastModifiedBy>
  <cp:revision>1</cp:revision>
  <dcterms:created xsi:type="dcterms:W3CDTF">2025-09-29T08:42:08Z</dcterms:created>
  <dcterms:modified xsi:type="dcterms:W3CDTF">2025-09-29T08:42:39Z</dcterms:modified>
</cp:coreProperties>
</file>