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2334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703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318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052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929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71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56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94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15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80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743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ED8EB-942E-4C0E-AFB6-C1DDEE480180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024CA-687B-46E1-ACB2-CAB6FBEEE1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22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28572" r="14642"/>
          <a:stretch/>
        </p:blipFill>
        <p:spPr>
          <a:xfrm>
            <a:off x="14514" y="14515"/>
            <a:ext cx="12162972" cy="6865256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590550" y="1219200"/>
            <a:ext cx="4867275" cy="5229225"/>
          </a:xfrm>
          <a:prstGeom prst="ellipse">
            <a:avLst/>
          </a:prstGeom>
          <a:noFill/>
          <a:ln w="1047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981575" y="14515"/>
            <a:ext cx="7115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</a:rPr>
              <a:t>①</a:t>
            </a:r>
            <a:r>
              <a:rPr lang="en-US" altLang="ko-KR" sz="3600" dirty="0" smtClean="0">
                <a:solidFill>
                  <a:srgbClr val="FF0000"/>
                </a:solidFill>
              </a:rPr>
              <a:t>LAN </a:t>
            </a:r>
            <a:r>
              <a:rPr lang="ko-KR" altLang="en-US" sz="3600" dirty="0" smtClean="0">
                <a:solidFill>
                  <a:srgbClr val="FF0000"/>
                </a:solidFill>
              </a:rPr>
              <a:t>포트 빠짐</a:t>
            </a:r>
            <a:endParaRPr lang="en-US" altLang="ko-KR" sz="3600" dirty="0" smtClean="0">
              <a:solidFill>
                <a:srgbClr val="FF0000"/>
              </a:solidFill>
            </a:endParaRPr>
          </a:p>
          <a:p>
            <a:r>
              <a:rPr lang="en-US" altLang="ko-KR" sz="3600" dirty="0">
                <a:solidFill>
                  <a:srgbClr val="FF0000"/>
                </a:solidFill>
              </a:rPr>
              <a:t> </a:t>
            </a:r>
            <a:r>
              <a:rPr lang="en-US" altLang="ko-KR" sz="3600" dirty="0" smtClean="0">
                <a:solidFill>
                  <a:srgbClr val="FF0000"/>
                </a:solidFill>
              </a:rPr>
              <a:t>- </a:t>
            </a:r>
            <a:r>
              <a:rPr lang="ko-KR" altLang="en-US" sz="3600" dirty="0" smtClean="0">
                <a:solidFill>
                  <a:srgbClr val="FF0000"/>
                </a:solidFill>
              </a:rPr>
              <a:t>합선으로 </a:t>
            </a:r>
            <a:r>
              <a:rPr lang="ko-KR" altLang="en-US" sz="3600" dirty="0" err="1" smtClean="0">
                <a:solidFill>
                  <a:srgbClr val="FF0000"/>
                </a:solidFill>
              </a:rPr>
              <a:t>보조카메라</a:t>
            </a:r>
            <a:r>
              <a:rPr lang="ko-KR" altLang="en-US" sz="3600" dirty="0" smtClean="0">
                <a:solidFill>
                  <a:srgbClr val="FF0000"/>
                </a:solidFill>
              </a:rPr>
              <a:t> 교체</a:t>
            </a:r>
            <a:endParaRPr lang="en-US" altLang="ko-KR" sz="3600" dirty="0" smtClean="0">
              <a:solidFill>
                <a:srgbClr val="FF0000"/>
              </a:solidFill>
            </a:endParaRPr>
          </a:p>
          <a:p>
            <a:r>
              <a:rPr lang="ko-KR" altLang="en-US" sz="3600" dirty="0" smtClean="0">
                <a:solidFill>
                  <a:srgbClr val="FF0000"/>
                </a:solidFill>
              </a:rPr>
              <a:t>②</a:t>
            </a:r>
            <a:r>
              <a:rPr lang="ko-KR" altLang="en-US" sz="3600" dirty="0" err="1" smtClean="0">
                <a:solidFill>
                  <a:srgbClr val="FF0000"/>
                </a:solidFill>
              </a:rPr>
              <a:t>동축</a:t>
            </a:r>
            <a:r>
              <a:rPr lang="ko-KR" altLang="en-US" sz="3600" dirty="0" smtClean="0">
                <a:solidFill>
                  <a:srgbClr val="FF0000"/>
                </a:solidFill>
              </a:rPr>
              <a:t> 케이블도 </a:t>
            </a:r>
            <a:r>
              <a:rPr lang="ko-KR" altLang="en-US" sz="3600" dirty="0" err="1" smtClean="0">
                <a:solidFill>
                  <a:srgbClr val="FF0000"/>
                </a:solidFill>
              </a:rPr>
              <a:t>빠질수</a:t>
            </a:r>
            <a:r>
              <a:rPr lang="ko-KR" altLang="en-US" sz="3600" dirty="0" smtClean="0">
                <a:solidFill>
                  <a:srgbClr val="FF0000"/>
                </a:solidFill>
              </a:rPr>
              <a:t> 있음</a:t>
            </a:r>
            <a:endParaRPr lang="ko-KR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30193" t="27907" r="28661" b="15221"/>
          <a:stretch/>
        </p:blipFill>
        <p:spPr>
          <a:xfrm>
            <a:off x="0" y="0"/>
            <a:ext cx="6066971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32149" t="30227" r="31497" b="839"/>
          <a:stretch/>
        </p:blipFill>
        <p:spPr>
          <a:xfrm>
            <a:off x="6066970" y="1"/>
            <a:ext cx="61250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9075" y="-1"/>
            <a:ext cx="711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</a:rPr>
              <a:t>①</a:t>
            </a:r>
            <a:r>
              <a:rPr lang="en-US" altLang="ko-KR" sz="3600" dirty="0" smtClean="0">
                <a:solidFill>
                  <a:srgbClr val="FF0000"/>
                </a:solidFill>
              </a:rPr>
              <a:t>LAN </a:t>
            </a:r>
            <a:r>
              <a:rPr lang="ko-KR" altLang="en-US" sz="3600" dirty="0" smtClean="0">
                <a:solidFill>
                  <a:srgbClr val="FF0000"/>
                </a:solidFill>
              </a:rPr>
              <a:t>포트</a:t>
            </a:r>
            <a:r>
              <a:rPr lang="en-US" altLang="ko-KR" sz="3600" dirty="0" smtClean="0">
                <a:solidFill>
                  <a:srgbClr val="FF0000"/>
                </a:solidFill>
              </a:rPr>
              <a:t> </a:t>
            </a:r>
            <a:r>
              <a:rPr lang="ko-KR" altLang="en-US" sz="3600" dirty="0" smtClean="0">
                <a:solidFill>
                  <a:srgbClr val="FF0000"/>
                </a:solidFill>
              </a:rPr>
              <a:t>합선</a:t>
            </a:r>
            <a:endParaRPr lang="ko-KR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3550" cy="68579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-1"/>
            <a:ext cx="6616699" cy="6857999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3371851" y="2019300"/>
            <a:ext cx="1619249" cy="1695450"/>
          </a:xfrm>
          <a:prstGeom prst="ellipse">
            <a:avLst/>
          </a:prstGeom>
          <a:noFill/>
          <a:ln w="1047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8362951" y="3543300"/>
            <a:ext cx="1619249" cy="1695450"/>
          </a:xfrm>
          <a:prstGeom prst="ellipse">
            <a:avLst/>
          </a:prstGeom>
          <a:noFill/>
          <a:ln w="1047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-2"/>
            <a:ext cx="12544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</a:rPr>
              <a:t>■ 요청사항 </a:t>
            </a:r>
            <a:r>
              <a:rPr lang="en-US" altLang="ko-KR" sz="3600" dirty="0" smtClean="0">
                <a:solidFill>
                  <a:srgbClr val="FF0000"/>
                </a:solidFill>
              </a:rPr>
              <a:t>(</a:t>
            </a:r>
            <a:r>
              <a:rPr lang="ko-KR" altLang="en-US" sz="3600" dirty="0" smtClean="0">
                <a:solidFill>
                  <a:srgbClr val="FF0000"/>
                </a:solidFill>
              </a:rPr>
              <a:t>아래 사진 </a:t>
            </a:r>
            <a:r>
              <a:rPr lang="en-US" altLang="ko-KR" sz="3600" dirty="0" smtClean="0">
                <a:solidFill>
                  <a:srgbClr val="FF0000"/>
                </a:solidFill>
              </a:rPr>
              <a:t>: </a:t>
            </a:r>
            <a:r>
              <a:rPr lang="ko-KR" altLang="en-US" sz="3600" dirty="0" err="1" smtClean="0">
                <a:solidFill>
                  <a:srgbClr val="FF0000"/>
                </a:solidFill>
              </a:rPr>
              <a:t>아프로시스템즈</a:t>
            </a:r>
            <a:r>
              <a:rPr lang="ko-KR" altLang="en-US" sz="3600" dirty="0" smtClean="0">
                <a:solidFill>
                  <a:srgbClr val="FF0000"/>
                </a:solidFill>
              </a:rPr>
              <a:t> 참고</a:t>
            </a:r>
            <a:r>
              <a:rPr lang="en-US" altLang="ko-KR" sz="36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ko-KR" sz="3600" dirty="0">
                <a:solidFill>
                  <a:srgbClr val="FF0000"/>
                </a:solidFill>
              </a:rPr>
              <a:t> </a:t>
            </a:r>
            <a:r>
              <a:rPr lang="en-US" altLang="ko-KR" sz="3600" dirty="0" smtClean="0">
                <a:solidFill>
                  <a:srgbClr val="FF0000"/>
                </a:solidFill>
              </a:rPr>
              <a:t>LAN </a:t>
            </a:r>
            <a:r>
              <a:rPr lang="ko-KR" altLang="en-US" sz="3600" dirty="0" smtClean="0">
                <a:solidFill>
                  <a:srgbClr val="FF0000"/>
                </a:solidFill>
              </a:rPr>
              <a:t>포트 및 </a:t>
            </a:r>
            <a:r>
              <a:rPr lang="ko-KR" altLang="en-US" sz="3600" dirty="0" err="1" smtClean="0">
                <a:solidFill>
                  <a:srgbClr val="FF0000"/>
                </a:solidFill>
              </a:rPr>
              <a:t>동축</a:t>
            </a:r>
            <a:r>
              <a:rPr lang="ko-KR" altLang="en-US" sz="3600" dirty="0" smtClean="0">
                <a:solidFill>
                  <a:srgbClr val="FF0000"/>
                </a:solidFill>
              </a:rPr>
              <a:t> 빠짐 방지 관련 </a:t>
            </a:r>
            <a:r>
              <a:rPr lang="ko-KR" altLang="en-US" sz="3600" dirty="0" err="1" smtClean="0">
                <a:solidFill>
                  <a:srgbClr val="FF0000"/>
                </a:solidFill>
              </a:rPr>
              <a:t>브라켓</a:t>
            </a:r>
            <a:r>
              <a:rPr lang="ko-KR" altLang="en-US" sz="3600" dirty="0" smtClean="0">
                <a:solidFill>
                  <a:srgbClr val="FF0000"/>
                </a:solidFill>
              </a:rPr>
              <a:t> </a:t>
            </a:r>
            <a:r>
              <a:rPr lang="ko-KR" altLang="en-US" sz="3600" dirty="0" err="1" smtClean="0">
                <a:solidFill>
                  <a:srgbClr val="FF0000"/>
                </a:solidFill>
              </a:rPr>
              <a:t>재작</a:t>
            </a:r>
            <a:r>
              <a:rPr lang="ko-KR" altLang="en-US" sz="3600" dirty="0" smtClean="0">
                <a:solidFill>
                  <a:srgbClr val="FF0000"/>
                </a:solidFill>
              </a:rPr>
              <a:t> 요청</a:t>
            </a:r>
            <a:endParaRPr lang="ko-KR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175"/>
            <a:ext cx="5895974" cy="306268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12851"/>
            <a:ext cx="5895975" cy="304514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l="19952" t="21898" r="486" b="6083"/>
          <a:stretch/>
        </p:blipFill>
        <p:spPr>
          <a:xfrm>
            <a:off x="6176106" y="3812853"/>
            <a:ext cx="6015894" cy="30451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13998" t="32464" r="10945" b="8265"/>
          <a:stretch/>
        </p:blipFill>
        <p:spPr>
          <a:xfrm>
            <a:off x="6176106" y="638174"/>
            <a:ext cx="6015894" cy="3062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2"/>
            <a:ext cx="1174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/>
              <a:t>■ 경쟁사 제품 특징 </a:t>
            </a:r>
            <a:r>
              <a:rPr lang="en-US" altLang="ko-KR" sz="3600" dirty="0" smtClean="0"/>
              <a:t>(</a:t>
            </a:r>
            <a:r>
              <a:rPr lang="ko-KR" altLang="en-US" sz="3600" dirty="0" err="1" smtClean="0"/>
              <a:t>아프로시스템즈</a:t>
            </a:r>
            <a:r>
              <a:rPr lang="ko-KR" altLang="en-US" sz="3600" dirty="0" smtClean="0"/>
              <a:t> 참고</a:t>
            </a:r>
            <a:r>
              <a:rPr lang="en-US" altLang="ko-KR" sz="3600" dirty="0" smtClean="0"/>
              <a:t>)</a:t>
            </a:r>
            <a:endParaRPr lang="ko-KR" alt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952" y="638174"/>
            <a:ext cx="3086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600" smtClean="0"/>
              <a:t>① 스펀지 테두리로 누수 방지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176107" y="638174"/>
            <a:ext cx="19010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② </a:t>
            </a:r>
            <a:r>
              <a:rPr lang="ko-KR" altLang="en-US" sz="1600" dirty="0" err="1" smtClean="0"/>
              <a:t>선빠짐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브라켓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3812851"/>
            <a:ext cx="30880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③ </a:t>
            </a:r>
            <a:r>
              <a:rPr lang="ko-KR" altLang="en-US" sz="1600" dirty="0" err="1" smtClean="0"/>
              <a:t>함체</a:t>
            </a:r>
            <a:r>
              <a:rPr lang="ko-KR" altLang="en-US" sz="1600" dirty="0" smtClean="0"/>
              <a:t> 테두리 제작 누수 방지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6106" y="3812851"/>
            <a:ext cx="27583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④ </a:t>
            </a:r>
            <a:r>
              <a:rPr lang="ko-KR" altLang="en-US" sz="1600" dirty="0" err="1" smtClean="0"/>
              <a:t>팬틸트</a:t>
            </a:r>
            <a:r>
              <a:rPr lang="ko-KR" altLang="en-US" sz="1600" dirty="0"/>
              <a:t> </a:t>
            </a:r>
            <a:r>
              <a:rPr lang="ko-KR" altLang="en-US" sz="1600" dirty="0" err="1" smtClean="0"/>
              <a:t>브라켓</a:t>
            </a:r>
            <a:r>
              <a:rPr lang="ko-KR" altLang="en-US" sz="1600" dirty="0" smtClean="0"/>
              <a:t> 추가 하여</a:t>
            </a:r>
            <a:endParaRPr lang="en-US" altLang="ko-KR" sz="1600" dirty="0" smtClean="0"/>
          </a:p>
          <a:p>
            <a:r>
              <a:rPr lang="ko-KR" altLang="en-US" sz="1600" dirty="0" smtClean="0"/>
              <a:t>정밀 각도로 </a:t>
            </a:r>
            <a:r>
              <a:rPr lang="ko-KR" altLang="en-US" sz="1600" dirty="0" err="1" smtClean="0"/>
              <a:t>셋팅</a:t>
            </a:r>
            <a:r>
              <a:rPr lang="ko-KR" altLang="en-US" sz="1600" dirty="0" smtClean="0"/>
              <a:t> 가능</a:t>
            </a:r>
            <a:endParaRPr lang="ko-KR" altLang="en-US" sz="1600" dirty="0"/>
          </a:p>
        </p:txBody>
      </p:sp>
      <p:sp>
        <p:nvSpPr>
          <p:cNvPr id="12" name="타원 11"/>
          <p:cNvSpPr/>
          <p:nvPr/>
        </p:nvSpPr>
        <p:spPr>
          <a:xfrm>
            <a:off x="8785959" y="758321"/>
            <a:ext cx="1253391" cy="149910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152400" y="1129128"/>
            <a:ext cx="2935653" cy="211889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2486026" y="5300086"/>
            <a:ext cx="3314700" cy="149910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8785959" y="3982128"/>
            <a:ext cx="3314700" cy="281706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603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69</Words>
  <Application>Microsoft Office PowerPoint</Application>
  <PresentationFormat>와이드스크린</PresentationFormat>
  <Paragraphs>12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최성학</dc:creator>
  <cp:lastModifiedBy>최성학</cp:lastModifiedBy>
  <cp:revision>3</cp:revision>
  <dcterms:created xsi:type="dcterms:W3CDTF">2025-09-29T07:59:09Z</dcterms:created>
  <dcterms:modified xsi:type="dcterms:W3CDTF">2025-09-29T08:13:42Z</dcterms:modified>
</cp:coreProperties>
</file>