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25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59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245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5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94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0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86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6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49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1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7445-A229-4EEB-A30F-6F2CABA57826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AF0D-ECEF-4ADA-AB42-FF5678EF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83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71212"/>
            <a:ext cx="11923486" cy="672011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458075" y="1009649"/>
            <a:ext cx="3800475" cy="5210175"/>
          </a:xfrm>
          <a:prstGeom prst="rect">
            <a:avLst/>
          </a:prstGeom>
          <a:noFill/>
          <a:ln w="142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895975" y="114982"/>
            <a:ext cx="6115049" cy="861774"/>
          </a:xfrm>
          <a:prstGeom prst="rect">
            <a:avLst/>
          </a:prstGeom>
          <a:solidFill>
            <a:srgbClr val="FFFF0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</a:rPr>
              <a:t>카메라 </a:t>
            </a:r>
            <a:r>
              <a:rPr lang="en-US" altLang="ko-KR" sz="1600" dirty="0" smtClean="0">
                <a:solidFill>
                  <a:srgbClr val="FF0000"/>
                </a:solidFill>
              </a:rPr>
              <a:t>8.9M </a:t>
            </a:r>
            <a:r>
              <a:rPr lang="ko-KR" altLang="en-US" sz="1600" dirty="0" smtClean="0">
                <a:solidFill>
                  <a:srgbClr val="FF0000"/>
                </a:solidFill>
              </a:rPr>
              <a:t>사용 </a:t>
            </a:r>
            <a:r>
              <a:rPr lang="en-US" altLang="ko-KR" sz="1600" dirty="0" smtClean="0">
                <a:solidFill>
                  <a:srgbClr val="FF0000"/>
                </a:solidFill>
              </a:rPr>
              <a:t/>
            </a:r>
            <a:br>
              <a:rPr lang="en-US" altLang="ko-KR" sz="1600" dirty="0" smtClean="0">
                <a:solidFill>
                  <a:srgbClr val="FF0000"/>
                </a:solidFill>
              </a:rPr>
            </a:br>
            <a:r>
              <a:rPr lang="ko-KR" altLang="en-US" sz="1600" dirty="0" err="1" smtClean="0">
                <a:solidFill>
                  <a:srgbClr val="FF0000"/>
                </a:solidFill>
              </a:rPr>
              <a:t>고배율</a:t>
            </a:r>
            <a:r>
              <a:rPr lang="ko-KR" altLang="en-US" sz="1600" dirty="0" smtClean="0">
                <a:solidFill>
                  <a:srgbClr val="FF0000"/>
                </a:solidFill>
              </a:rPr>
              <a:t> 렌즈 사용시 </a:t>
            </a:r>
            <a:r>
              <a:rPr lang="en-US" altLang="ko-KR" sz="1600" dirty="0" smtClean="0">
                <a:solidFill>
                  <a:srgbClr val="FF0000"/>
                </a:solidFill>
              </a:rPr>
              <a:t>1</a:t>
            </a:r>
            <a:r>
              <a:rPr lang="ko-KR" altLang="en-US" sz="1600" dirty="0" smtClean="0">
                <a:solidFill>
                  <a:srgbClr val="FF0000"/>
                </a:solidFill>
              </a:rPr>
              <a:t>차로 이미지 포커스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안맞음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1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차로에</a:t>
            </a:r>
            <a:r>
              <a:rPr lang="ko-KR" altLang="en-US" sz="1600" dirty="0" smtClean="0">
                <a:solidFill>
                  <a:srgbClr val="FF0000"/>
                </a:solidFill>
              </a:rPr>
              <a:t> 포커스 맞게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조정시</a:t>
            </a:r>
            <a:r>
              <a:rPr lang="en-US" altLang="ko-KR" sz="1600" dirty="0" smtClean="0">
                <a:solidFill>
                  <a:srgbClr val="FF0000"/>
                </a:solidFill>
              </a:rPr>
              <a:t>, 2,3</a:t>
            </a:r>
            <a:r>
              <a:rPr lang="ko-KR" altLang="en-US" sz="1600" dirty="0" smtClean="0">
                <a:solidFill>
                  <a:srgbClr val="FF0000"/>
                </a:solidFill>
              </a:rPr>
              <a:t>차로 포커스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안맞음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2275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8805"/>
          <a:stretch/>
        </p:blipFill>
        <p:spPr>
          <a:xfrm>
            <a:off x="6772275" y="666751"/>
            <a:ext cx="5419725" cy="619125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705600" y="3362325"/>
            <a:ext cx="2657475" cy="1295400"/>
          </a:xfrm>
          <a:prstGeom prst="rect">
            <a:avLst/>
          </a:prstGeom>
          <a:noFill/>
          <a:ln w="142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772275" y="-1"/>
            <a:ext cx="5305425" cy="646331"/>
          </a:xfrm>
          <a:prstGeom prst="rect">
            <a:avLst/>
          </a:prstGeom>
          <a:solidFill>
            <a:srgbClr val="FFFF0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카메라 </a:t>
            </a:r>
            <a:r>
              <a:rPr lang="en-US" altLang="ko-KR" dirty="0" smtClean="0">
                <a:solidFill>
                  <a:srgbClr val="FF0000"/>
                </a:solidFill>
              </a:rPr>
              <a:t>8.9M </a:t>
            </a:r>
            <a:r>
              <a:rPr lang="ko-KR" altLang="en-US" dirty="0" smtClean="0">
                <a:solidFill>
                  <a:srgbClr val="FF0000"/>
                </a:solidFill>
              </a:rPr>
              <a:t>사용 </a:t>
            </a:r>
            <a:r>
              <a:rPr lang="en-US" altLang="ko-KR" dirty="0" smtClean="0">
                <a:solidFill>
                  <a:srgbClr val="FF0000"/>
                </a:solidFill>
              </a:rPr>
              <a:t/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ko-KR" altLang="en-US" dirty="0" err="1" smtClean="0">
                <a:solidFill>
                  <a:srgbClr val="FF0000"/>
                </a:solidFill>
              </a:rPr>
              <a:t>고배율</a:t>
            </a:r>
            <a:r>
              <a:rPr lang="ko-KR" altLang="en-US" dirty="0" smtClean="0">
                <a:solidFill>
                  <a:srgbClr val="FF0000"/>
                </a:solidFill>
              </a:rPr>
              <a:t> 렌즈 사용시 </a:t>
            </a:r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</a:rPr>
              <a:t>차로 이미지 포커스 </a:t>
            </a:r>
            <a:r>
              <a:rPr lang="ko-KR" altLang="en-US" dirty="0" err="1" smtClean="0">
                <a:solidFill>
                  <a:srgbClr val="FF0000"/>
                </a:solidFill>
              </a:rPr>
              <a:t>안맞음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172325" y="2505075"/>
            <a:ext cx="4914900" cy="1847850"/>
          </a:xfrm>
          <a:prstGeom prst="rect">
            <a:avLst/>
          </a:prstGeom>
          <a:noFill/>
          <a:ln w="142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10150" y="0"/>
            <a:ext cx="7181850" cy="830997"/>
          </a:xfrm>
          <a:prstGeom prst="rect">
            <a:avLst/>
          </a:prstGeom>
          <a:solidFill>
            <a:srgbClr val="FFFF00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</a:rPr>
              <a:t>카메라 </a:t>
            </a:r>
            <a:r>
              <a:rPr lang="en-US" altLang="ko-KR" sz="2400" dirty="0" smtClean="0">
                <a:solidFill>
                  <a:srgbClr val="FF0000"/>
                </a:solidFill>
              </a:rPr>
              <a:t>8.9M </a:t>
            </a:r>
            <a:r>
              <a:rPr lang="ko-KR" altLang="en-US" sz="2400" dirty="0" smtClean="0">
                <a:solidFill>
                  <a:srgbClr val="FF0000"/>
                </a:solidFill>
              </a:rPr>
              <a:t>사용 </a:t>
            </a:r>
            <a:r>
              <a:rPr lang="en-US" altLang="ko-KR" sz="2400" dirty="0" smtClean="0">
                <a:solidFill>
                  <a:srgbClr val="FF0000"/>
                </a:solidFill>
              </a:rPr>
              <a:t/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ko-KR" altLang="en-US" sz="2400" dirty="0" err="1" smtClean="0">
                <a:solidFill>
                  <a:srgbClr val="FF0000"/>
                </a:solidFill>
              </a:rPr>
              <a:t>고배율</a:t>
            </a:r>
            <a:r>
              <a:rPr lang="ko-KR" altLang="en-US" sz="2400" dirty="0" smtClean="0">
                <a:solidFill>
                  <a:srgbClr val="FF0000"/>
                </a:solidFill>
              </a:rPr>
              <a:t> 렌즈 사용시 </a:t>
            </a:r>
            <a:r>
              <a:rPr lang="en-US" altLang="ko-KR" sz="2400" dirty="0" smtClean="0">
                <a:solidFill>
                  <a:srgbClr val="FF0000"/>
                </a:solidFill>
              </a:rPr>
              <a:t>1</a:t>
            </a:r>
            <a:r>
              <a:rPr lang="ko-KR" altLang="en-US" sz="2400" dirty="0" smtClean="0">
                <a:solidFill>
                  <a:srgbClr val="FF0000"/>
                </a:solidFill>
              </a:rPr>
              <a:t>차로 이미지 포커스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안맞음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와이드스크린</PresentationFormat>
  <Paragraphs>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최성학</dc:creator>
  <cp:lastModifiedBy>최성학</cp:lastModifiedBy>
  <cp:revision>1</cp:revision>
  <dcterms:created xsi:type="dcterms:W3CDTF">2025-09-29T06:25:21Z</dcterms:created>
  <dcterms:modified xsi:type="dcterms:W3CDTF">2025-09-29T06:26:32Z</dcterms:modified>
</cp:coreProperties>
</file>