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37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46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23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15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73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36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87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11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57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2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16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0C0B-48E5-45C0-B1ED-794B054217BF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55CAF-2F56-4377-A5AA-59702E91DD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36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709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1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최성학</dc:creator>
  <cp:lastModifiedBy>최성학</cp:lastModifiedBy>
  <cp:revision>1</cp:revision>
  <dcterms:created xsi:type="dcterms:W3CDTF">2026-06-04T01:46:40Z</dcterms:created>
  <dcterms:modified xsi:type="dcterms:W3CDTF">2026-06-04T01:48:57Z</dcterms:modified>
</cp:coreProperties>
</file>